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7" r:id="rId2"/>
    <p:sldId id="260" r:id="rId3"/>
    <p:sldId id="268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21" autoAdjust="0"/>
  </p:normalViewPr>
  <p:slideViewPr>
    <p:cSldViewPr snapToGrid="0">
      <p:cViewPr>
        <p:scale>
          <a:sx n="75" d="100"/>
          <a:sy n="75" d="100"/>
        </p:scale>
        <p:origin x="141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F7AA2-5228-4B24-A6EF-CB46AA31A1D5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C6EBA-AF89-470D-8CB7-A5BB752BC8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15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C6EBA-AF89-470D-8CB7-A5BB752BC8F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9109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E2DC5-7BA1-671F-1051-1245F2860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97F005-1734-B7D5-5151-4FC715DBC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C3CBDC-41E8-3A97-0E58-688F83864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E9413-4763-4A9E-AB86-99354AAFCC66}" type="datetime1">
              <a:rPr lang="pt-BR" smtClean="0"/>
              <a:t>17/09/2024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DCF32D-4236-230B-989F-01D2A93A8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A263D-BDE4-5EAE-5CE8-BFE43921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23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2DFAE4-A8F3-9F4A-7ACF-E72CD21A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47F6E6-2AF2-1E94-78BB-C78396EA7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7F99B6-2A4C-815E-D860-7B4D452B1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3542-420C-4A12-9372-F65FC998218A}" type="datetime1">
              <a:rPr lang="pt-BR" smtClean="0"/>
              <a:t>17/09/2024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BA919-E489-2FDA-8AA9-83DE5F5D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A14D7B-A684-3917-2E02-8B99E7DF0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20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4FEEE-FB75-0805-880C-2714576C5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ABD7C0-31D9-0B56-5470-8F73A9FD0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9A6A8C-BEC6-60D4-ECA1-EFE52B82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926F-D87E-466C-A037-5D42768FFEBE}" type="datetime1">
              <a:rPr lang="pt-BR" smtClean="0"/>
              <a:t>17/09/2024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B089D7-5277-AD9E-EE58-3DE2E171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B122E4-A0D9-A7A9-4077-179229661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44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9508E-E604-3177-AFC0-69D0DE4D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B3A029-82C2-3E23-703F-245051950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07E8E6-E0BD-6933-FDEF-FB6E29EED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BCCAA9-DE08-4DC3-4EE3-60E01FC2E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A2B79-A61E-4A03-8536-20DE0F7915EB}" type="datetime1">
              <a:rPr lang="pt-BR" smtClean="0"/>
              <a:t>17/09/2024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AB2B057-8FC9-F5ED-8D9D-09CFB7C8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D2517A-56D1-E8E8-A474-03CE4254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04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A8E674-2099-5216-C2A8-53986D700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3C0A8-5634-B5C7-15A4-9BD51AA01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8A920F-7DAA-E257-6F3C-82274EF63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832A494-3B4A-FF8A-72A1-07E86AB9F2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86A920-27AB-C98F-CB2B-57F9CC2C89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5E10384-251E-195B-1C8D-7D968C59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E6AF-CC43-4800-9F93-5AC2E0EA5B14}" type="datetime1">
              <a:rPr lang="pt-BR" smtClean="0"/>
              <a:t>17/09/2024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7603386-E757-1614-E756-A5F425562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145EE9D-9D30-2655-6ACD-9CD45CBB6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2096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E75AE-C163-B01A-FEA6-3BFB2975D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7D16537-C45B-72AA-1CB7-AB637742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FDC-B18B-46CB-BA31-73CD1738CB5A}" type="datetime1">
              <a:rPr lang="pt-BR" smtClean="0"/>
              <a:t>17/09/2024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A0D2CAA-5144-85E2-6FC3-3F6CEE3BC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CB3E169-482F-2DFC-9749-02594A316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99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43D94D-EBD8-0242-2AE5-BD0A2B7BB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BC4E-BDE9-454F-A475-419B08E25D90}" type="datetime1">
              <a:rPr lang="pt-BR" smtClean="0"/>
              <a:t>17/09/2024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33AAD4B-0717-6FA2-709C-8055FEA39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FDD905-EF1E-2130-2F45-A5B43241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6001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F1D99-F318-9C08-744E-B6BDA4C44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ECC403-AF54-1B8D-9F53-D4958A0CE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76CF97-F22A-424B-D419-D884641BB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082CA7-A85B-6B8F-3B7C-D2948EF4F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C4E7-79FB-47D9-AAF4-99BE28E7868C}" type="datetime1">
              <a:rPr lang="pt-BR" smtClean="0"/>
              <a:t>17/09/2024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58144DD-7DF3-799D-9F69-F87B1E1AE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FA456F-2F70-8A03-E578-F7CE176D2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03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85838-B0EA-B8AB-A42F-4DF7D4EA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A74CE32-B2B5-5689-5E2C-225F97CF51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5DE66B-3686-605A-E43A-ED8EB3E33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794E08-9627-FF67-DC49-B30637F54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F122D-4541-44A8-943B-3A407F9EBA93}" type="datetime1">
              <a:rPr lang="pt-BR" smtClean="0"/>
              <a:t>17/09/2024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A0E6F7-B8FC-9450-D652-782EE90C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EAE8F2-61DF-B711-A01D-D5711C713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77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8AD35-E1B8-D9B7-ACC3-B41847E6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0E3B2F6-4EB7-C254-9B24-64A7DB3CA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EDDD40-3F2E-0E7D-B7D2-0C7F7E7C7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70A1-3AFC-4C6C-9EFE-9E113B39041A}" type="datetime1">
              <a:rPr lang="pt-BR" smtClean="0"/>
              <a:t>17/09/2024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8DEB1D-70BF-4549-AE08-EC956156C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9639C5-216B-BB00-9159-8931D6FBD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237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697B1D-B71A-1580-415B-D2E17C216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47D8C1-2120-19C0-FE3C-8C3E10273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39E922-E998-E291-E502-3803B91B3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B6D9A-24A0-4BBE-B8E6-485C26644D39}" type="datetime1">
              <a:rPr lang="pt-BR" smtClean="0"/>
              <a:t>17/09/2024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867831-3E30-CA0D-D974-D1DCEB890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7FB7F8-7FD5-1C89-8A61-132667514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13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3B085C-FAD4-B9E2-57C6-BF577140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0BE3F3-086E-7BD1-5CB6-D9A7B2DEE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13565B-8951-4666-5940-7FA283B99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AB26AB-5457-4680-92F6-45B2242C8BCC}" type="datetime1">
              <a:rPr lang="pt-BR" smtClean="0"/>
              <a:t>17/09/2024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C62099-AC02-B34E-C6B0-667640B3E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3802D8-90E6-6874-9055-57D9AD6B2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B2C6EC-2745-4AB2-BBA3-BAE13138F6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184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m 45">
            <a:extLst>
              <a:ext uri="{FF2B5EF4-FFF2-40B4-BE49-F238E27FC236}">
                <a16:creationId xmlns:a16="http://schemas.microsoft.com/office/drawing/2014/main" id="{CE457A91-9747-5FE7-D9C9-8E2954C4E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ACE03F6-4C87-D49C-8E99-4F8ACCFDA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b="33826"/>
          <a:stretch/>
        </p:blipFill>
        <p:spPr>
          <a:xfrm>
            <a:off x="5059016" y="5954644"/>
            <a:ext cx="2073968" cy="753283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id="{49D33F09-334D-37C0-C61B-8CFE82A1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6110" y="3044722"/>
            <a:ext cx="9144000" cy="768555"/>
          </a:xfrm>
        </p:spPr>
        <p:txBody>
          <a:bodyPr>
            <a:normAutofit/>
          </a:bodyPr>
          <a:lstStyle/>
          <a:p>
            <a:pPr algn="r"/>
            <a:r>
              <a:rPr 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26" name="Subtítulo 2">
            <a:extLst>
              <a:ext uri="{FF2B5EF4-FFF2-40B4-BE49-F238E27FC236}">
                <a16:creationId xmlns:a16="http://schemas.microsoft.com/office/drawing/2014/main" id="{6BA96BB8-2B94-001C-F974-25A1B6842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6110" y="4147784"/>
            <a:ext cx="9144000" cy="530544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Autores e instituições</a:t>
            </a:r>
          </a:p>
        </p:txBody>
      </p:sp>
      <p:pic>
        <p:nvPicPr>
          <p:cNvPr id="27" name="Imagem 26" descr="Uma imagem contendo desenho&#10;&#10;Descrição gerada automaticamente">
            <a:extLst>
              <a:ext uri="{FF2B5EF4-FFF2-40B4-BE49-F238E27FC236}">
                <a16:creationId xmlns:a16="http://schemas.microsoft.com/office/drawing/2014/main" id="{601D8F3B-5799-5330-2083-EAA324B6E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252" y="599779"/>
            <a:ext cx="3372858" cy="76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FAAC881-4DBA-9DC4-100B-67A22C1062C2}"/>
              </a:ext>
            </a:extLst>
          </p:cNvPr>
          <p:cNvSpPr/>
          <p:nvPr/>
        </p:nvSpPr>
        <p:spPr>
          <a:xfrm>
            <a:off x="0" y="-4"/>
            <a:ext cx="12192000" cy="925315"/>
          </a:xfrm>
          <a:prstGeom prst="rect">
            <a:avLst/>
          </a:prstGeom>
          <a:solidFill>
            <a:srgbClr val="051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7EFC53A-05B6-865F-DD09-855FCAA9DCFB}"/>
              </a:ext>
            </a:extLst>
          </p:cNvPr>
          <p:cNvCxnSpPr>
            <a:cxnSpLocks/>
          </p:cNvCxnSpPr>
          <p:nvPr/>
        </p:nvCxnSpPr>
        <p:spPr>
          <a:xfrm>
            <a:off x="347564" y="5921829"/>
            <a:ext cx="11312701" cy="0"/>
          </a:xfrm>
          <a:prstGeom prst="line">
            <a:avLst/>
          </a:prstGeom>
          <a:ln>
            <a:solidFill>
              <a:srgbClr val="0513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F02BA413-42E1-7851-6108-D8793244D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64" y="204982"/>
            <a:ext cx="2479866" cy="565074"/>
          </a:xfrm>
          <a:prstGeom prst="rect">
            <a:avLst/>
          </a:prstGeom>
        </p:spPr>
      </p:pic>
      <p:sp>
        <p:nvSpPr>
          <p:cNvPr id="6" name="Espaço Reservado para Número de Slide 10">
            <a:extLst>
              <a:ext uri="{FF2B5EF4-FFF2-40B4-BE49-F238E27FC236}">
                <a16:creationId xmlns:a16="http://schemas.microsoft.com/office/drawing/2014/main" id="{362DAC17-B6A9-EA69-BE46-F9342BB80D8C}"/>
              </a:ext>
            </a:extLst>
          </p:cNvPr>
          <p:cNvSpPr txBox="1">
            <a:spLocks/>
          </p:cNvSpPr>
          <p:nvPr/>
        </p:nvSpPr>
        <p:spPr>
          <a:xfrm>
            <a:off x="11226426" y="6207351"/>
            <a:ext cx="557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B2C6EC-2745-4AB2-BBA3-BAE13138F661}" type="slidenum">
              <a:rPr lang="pt-BR" sz="1800" smtClean="0">
                <a:solidFill>
                  <a:srgbClr val="051329"/>
                </a:solidFill>
              </a:rPr>
              <a:pPr/>
              <a:t>2</a:t>
            </a:fld>
            <a:endParaRPr lang="pt-BR" sz="1800" dirty="0">
              <a:solidFill>
                <a:srgbClr val="051329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CC13039-DB20-95D1-7858-443686E8012B}"/>
              </a:ext>
            </a:extLst>
          </p:cNvPr>
          <p:cNvSpPr txBox="1">
            <a:spLocks/>
          </p:cNvSpPr>
          <p:nvPr/>
        </p:nvSpPr>
        <p:spPr>
          <a:xfrm>
            <a:off x="4293801" y="1083199"/>
            <a:ext cx="3604397" cy="7685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rgbClr val="0513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Seção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873DCF95-F08F-4B18-3022-5A2E08FF225A}"/>
              </a:ext>
            </a:extLst>
          </p:cNvPr>
          <p:cNvSpPr txBox="1">
            <a:spLocks/>
          </p:cNvSpPr>
          <p:nvPr/>
        </p:nvSpPr>
        <p:spPr>
          <a:xfrm>
            <a:off x="1524000" y="2244604"/>
            <a:ext cx="6737520" cy="514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51329"/>
                </a:solidFill>
              </a:rPr>
              <a:t>Parágrafos e lista de itens </a:t>
            </a:r>
          </a:p>
        </p:txBody>
      </p:sp>
      <p:pic>
        <p:nvPicPr>
          <p:cNvPr id="17" name="Imagem 16" descr="Uma imagem contendo Logotipo&#10;&#10;Descrição gerada automaticamente">
            <a:extLst>
              <a:ext uri="{FF2B5EF4-FFF2-40B4-BE49-F238E27FC236}">
                <a16:creationId xmlns:a16="http://schemas.microsoft.com/office/drawing/2014/main" id="{7DF8C626-21B3-0D3D-B40E-14EADAC64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672" y="6122443"/>
            <a:ext cx="1938654" cy="53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7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B2B6FC0-A74E-DF9B-4CB3-1281E1F0C209}"/>
              </a:ext>
            </a:extLst>
          </p:cNvPr>
          <p:cNvSpPr/>
          <p:nvPr/>
        </p:nvSpPr>
        <p:spPr>
          <a:xfrm>
            <a:off x="0" y="5921826"/>
            <a:ext cx="12192000" cy="936171"/>
          </a:xfrm>
          <a:prstGeom prst="rect">
            <a:avLst/>
          </a:prstGeom>
          <a:solidFill>
            <a:srgbClr val="051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BA63EB-D7FF-20DB-9955-9EF170FB8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360" y="2084626"/>
            <a:ext cx="3950945" cy="768554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51329"/>
                </a:solidFill>
              </a:rPr>
              <a:t>Parágrafos e lista de itens 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2CB9986-DE53-A6EF-274A-63A51263644F}"/>
              </a:ext>
            </a:extLst>
          </p:cNvPr>
          <p:cNvSpPr/>
          <p:nvPr/>
        </p:nvSpPr>
        <p:spPr>
          <a:xfrm>
            <a:off x="6499629" y="706821"/>
            <a:ext cx="5005787" cy="46765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CFD7A45-5513-F1DE-402E-4E08847E9AF6}"/>
              </a:ext>
            </a:extLst>
          </p:cNvPr>
          <p:cNvSpPr txBox="1"/>
          <p:nvPr/>
        </p:nvSpPr>
        <p:spPr>
          <a:xfrm>
            <a:off x="7439853" y="2853180"/>
            <a:ext cx="3125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ESPAÇO PARA UMA IMAGEM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8646A30F-B465-170A-7561-18507B197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649" y="1078094"/>
            <a:ext cx="3604397" cy="768555"/>
          </a:xfrm>
        </p:spPr>
        <p:txBody>
          <a:bodyPr>
            <a:normAutofit/>
          </a:bodyPr>
          <a:lstStyle/>
          <a:p>
            <a:r>
              <a:rPr lang="pt-BR" sz="3200" dirty="0">
                <a:solidFill>
                  <a:srgbClr val="0513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Seção</a:t>
            </a:r>
          </a:p>
        </p:txBody>
      </p:sp>
      <p:sp>
        <p:nvSpPr>
          <p:cNvPr id="13" name="Espaço Reservado para Número de Slide 10">
            <a:extLst>
              <a:ext uri="{FF2B5EF4-FFF2-40B4-BE49-F238E27FC236}">
                <a16:creationId xmlns:a16="http://schemas.microsoft.com/office/drawing/2014/main" id="{397FD845-BAC0-3BAA-09B9-BEC680868541}"/>
              </a:ext>
            </a:extLst>
          </p:cNvPr>
          <p:cNvSpPr txBox="1">
            <a:spLocks/>
          </p:cNvSpPr>
          <p:nvPr/>
        </p:nvSpPr>
        <p:spPr>
          <a:xfrm>
            <a:off x="11226426" y="6207351"/>
            <a:ext cx="557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B2C6EC-2745-4AB2-BBA3-BAE13138F661}" type="slidenum">
              <a:rPr lang="pt-BR" sz="1800" smtClean="0">
                <a:solidFill>
                  <a:schemeClr val="bg1"/>
                </a:solidFill>
              </a:rPr>
              <a:pPr/>
              <a:t>3</a:t>
            </a:fld>
            <a:endParaRPr lang="pt-BR" sz="1800" dirty="0">
              <a:solidFill>
                <a:schemeClr val="bg1"/>
              </a:solidFill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9E51E1B4-0A91-50DF-DCDB-F6A4A4B00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2313" y="6132857"/>
            <a:ext cx="1907371" cy="51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41274DC5-EF79-8E67-43F0-23346ACB1446}"/>
              </a:ext>
            </a:extLst>
          </p:cNvPr>
          <p:cNvSpPr/>
          <p:nvPr/>
        </p:nvSpPr>
        <p:spPr>
          <a:xfrm>
            <a:off x="-2" y="5921826"/>
            <a:ext cx="12192000" cy="936171"/>
          </a:xfrm>
          <a:prstGeom prst="rect">
            <a:avLst/>
          </a:prstGeom>
          <a:solidFill>
            <a:srgbClr val="051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4551909-01A0-83EA-0EDE-E15ECD9FE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9006" y="2118616"/>
            <a:ext cx="2008517" cy="247036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236A28C-0519-C133-EA5B-EDF514CB80B2}"/>
              </a:ext>
            </a:extLst>
          </p:cNvPr>
          <p:cNvSpPr txBox="1">
            <a:spLocks/>
          </p:cNvSpPr>
          <p:nvPr/>
        </p:nvSpPr>
        <p:spPr>
          <a:xfrm>
            <a:off x="4293801" y="1083199"/>
            <a:ext cx="3604397" cy="7685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rgbClr val="0513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Seção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1F7E88E2-0381-66A0-A46C-085988545D9A}"/>
              </a:ext>
            </a:extLst>
          </p:cNvPr>
          <p:cNvSpPr txBox="1">
            <a:spLocks/>
          </p:cNvSpPr>
          <p:nvPr/>
        </p:nvSpPr>
        <p:spPr>
          <a:xfrm>
            <a:off x="2727239" y="2244604"/>
            <a:ext cx="6737520" cy="514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51329"/>
                </a:solidFill>
              </a:rPr>
              <a:t>Parágrafos e lista de itens </a:t>
            </a:r>
          </a:p>
        </p:txBody>
      </p:sp>
      <p:sp>
        <p:nvSpPr>
          <p:cNvPr id="15" name="Espaço Reservado para Número de Slide 10">
            <a:extLst>
              <a:ext uri="{FF2B5EF4-FFF2-40B4-BE49-F238E27FC236}">
                <a16:creationId xmlns:a16="http://schemas.microsoft.com/office/drawing/2014/main" id="{630E8CB9-1CD2-D27E-3980-B3C579ABC8BB}"/>
              </a:ext>
            </a:extLst>
          </p:cNvPr>
          <p:cNvSpPr txBox="1">
            <a:spLocks/>
          </p:cNvSpPr>
          <p:nvPr/>
        </p:nvSpPr>
        <p:spPr>
          <a:xfrm>
            <a:off x="11226426" y="6207351"/>
            <a:ext cx="557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B2C6EC-2745-4AB2-BBA3-BAE13138F661}" type="slidenum">
              <a:rPr lang="pt-BR" sz="1800" smtClean="0">
                <a:solidFill>
                  <a:schemeClr val="bg1"/>
                </a:solidFill>
              </a:rPr>
              <a:pPr/>
              <a:t>4</a:t>
            </a:fld>
            <a:endParaRPr lang="pt-BR" sz="1800" dirty="0">
              <a:solidFill>
                <a:schemeClr val="bg1"/>
              </a:solidFill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9FE06C47-67FA-5AEE-EC82-48ABAA9B3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42313" y="6132857"/>
            <a:ext cx="1907371" cy="51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67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>
            <a:extLst>
              <a:ext uri="{FF2B5EF4-FFF2-40B4-BE49-F238E27FC236}">
                <a16:creationId xmlns:a16="http://schemas.microsoft.com/office/drawing/2014/main" id="{29DF3684-5F1D-1341-7B60-FA767CABD8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9269F60-9DA5-9D1D-F441-E0421C11A4A4}"/>
              </a:ext>
            </a:extLst>
          </p:cNvPr>
          <p:cNvSpPr/>
          <p:nvPr/>
        </p:nvSpPr>
        <p:spPr>
          <a:xfrm>
            <a:off x="0" y="0"/>
            <a:ext cx="12192000" cy="5921829"/>
          </a:xfrm>
          <a:prstGeom prst="rect">
            <a:avLst/>
          </a:prstGeom>
          <a:solidFill>
            <a:srgbClr val="051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6193F2D-E9A8-D073-310B-9E96D3592F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3801" y="1083199"/>
            <a:ext cx="3604397" cy="768555"/>
          </a:xfrm>
        </p:spPr>
        <p:txBody>
          <a:bodyPr>
            <a:norm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Seção</a:t>
            </a: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8EE97C68-A4E7-1CA6-AE83-DC210BA8B693}"/>
              </a:ext>
            </a:extLst>
          </p:cNvPr>
          <p:cNvSpPr txBox="1">
            <a:spLocks/>
          </p:cNvSpPr>
          <p:nvPr/>
        </p:nvSpPr>
        <p:spPr>
          <a:xfrm>
            <a:off x="1524000" y="2244604"/>
            <a:ext cx="6737520" cy="514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Parágrafos e lista de itens </a:t>
            </a:r>
          </a:p>
        </p:txBody>
      </p:sp>
      <p:pic>
        <p:nvPicPr>
          <p:cNvPr id="16" name="Imagem 15" descr="Uma imagem contendo Logotipo&#10;&#10;Descrição gerada automaticamente">
            <a:extLst>
              <a:ext uri="{FF2B5EF4-FFF2-40B4-BE49-F238E27FC236}">
                <a16:creationId xmlns:a16="http://schemas.microsoft.com/office/drawing/2014/main" id="{B92E3ED2-E8D7-BB97-A419-9AF9AC559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673" y="6122443"/>
            <a:ext cx="1938654" cy="534940"/>
          </a:xfrm>
          <a:prstGeom prst="rect">
            <a:avLst/>
          </a:prstGeom>
        </p:spPr>
      </p:pic>
      <p:pic>
        <p:nvPicPr>
          <p:cNvPr id="18" name="Imagem 17" descr="Uma imagem contendo desenho&#10;&#10;Descrição gerada automaticamente">
            <a:extLst>
              <a:ext uri="{FF2B5EF4-FFF2-40B4-BE49-F238E27FC236}">
                <a16:creationId xmlns:a16="http://schemas.microsoft.com/office/drawing/2014/main" id="{C049974C-5679-4929-424D-727683BCD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08" y="346194"/>
            <a:ext cx="2479866" cy="565074"/>
          </a:xfrm>
          <a:prstGeom prst="rect">
            <a:avLst/>
          </a:prstGeom>
        </p:spPr>
      </p:pic>
      <p:sp>
        <p:nvSpPr>
          <p:cNvPr id="19" name="Espaço Reservado para Número de Slide 10">
            <a:extLst>
              <a:ext uri="{FF2B5EF4-FFF2-40B4-BE49-F238E27FC236}">
                <a16:creationId xmlns:a16="http://schemas.microsoft.com/office/drawing/2014/main" id="{3C10B4BA-0A3F-525D-681A-27C66FF3B043}"/>
              </a:ext>
            </a:extLst>
          </p:cNvPr>
          <p:cNvSpPr txBox="1">
            <a:spLocks/>
          </p:cNvSpPr>
          <p:nvPr/>
        </p:nvSpPr>
        <p:spPr>
          <a:xfrm>
            <a:off x="11226426" y="6207351"/>
            <a:ext cx="557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B2C6EC-2745-4AB2-BBA3-BAE13138F661}" type="slidenum">
              <a:rPr lang="pt-BR" sz="1800" smtClean="0">
                <a:solidFill>
                  <a:srgbClr val="051329"/>
                </a:solidFill>
              </a:rPr>
              <a:pPr/>
              <a:t>5</a:t>
            </a:fld>
            <a:endParaRPr lang="pt-BR" sz="1800" dirty="0">
              <a:solidFill>
                <a:srgbClr val="0513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6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564FBB22-E7CE-3B64-0D3B-9D6C1265A19A}"/>
              </a:ext>
            </a:extLst>
          </p:cNvPr>
          <p:cNvSpPr/>
          <p:nvPr/>
        </p:nvSpPr>
        <p:spPr>
          <a:xfrm>
            <a:off x="0" y="0"/>
            <a:ext cx="12192000" cy="5921829"/>
          </a:xfrm>
          <a:prstGeom prst="rect">
            <a:avLst/>
          </a:prstGeom>
          <a:solidFill>
            <a:srgbClr val="051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51CDC715-66BD-083B-2674-B2D11D110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6426" y="6207351"/>
            <a:ext cx="557981" cy="365125"/>
          </a:xfrm>
        </p:spPr>
        <p:txBody>
          <a:bodyPr/>
          <a:lstStyle/>
          <a:p>
            <a:fld id="{23B2C6EC-2745-4AB2-BBA3-BAE13138F661}" type="slidenum">
              <a:rPr lang="pt-BR" sz="1800" smtClean="0">
                <a:solidFill>
                  <a:srgbClr val="051329"/>
                </a:solidFill>
              </a:rPr>
              <a:t>6</a:t>
            </a:fld>
            <a:endParaRPr lang="pt-BR" sz="1800" dirty="0">
              <a:solidFill>
                <a:srgbClr val="051329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3F8360-FD61-F0AD-CD6F-5940E8611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3801" y="1083199"/>
            <a:ext cx="3604397" cy="768555"/>
          </a:xfrm>
        </p:spPr>
        <p:txBody>
          <a:bodyPr>
            <a:norm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5269BF-6FCA-D967-9D2D-AED1BB5F6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239" y="2244604"/>
            <a:ext cx="6737520" cy="51411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Parágrafos e lista de itens 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29429789-39AE-B60D-D194-03269BFFE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006" y="2118616"/>
            <a:ext cx="2008517" cy="2470369"/>
          </a:xfrm>
          <a:prstGeom prst="rect">
            <a:avLst/>
          </a:prstGeom>
        </p:spPr>
      </p:pic>
      <p:pic>
        <p:nvPicPr>
          <p:cNvPr id="15" name="Imagem 14" descr="Uma imagem contendo desenho&#10;&#10;Descrição gerada automaticamente">
            <a:extLst>
              <a:ext uri="{FF2B5EF4-FFF2-40B4-BE49-F238E27FC236}">
                <a16:creationId xmlns:a16="http://schemas.microsoft.com/office/drawing/2014/main" id="{E312DF60-B5DA-798A-DF7C-7B013A18C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08" y="346194"/>
            <a:ext cx="2479866" cy="565074"/>
          </a:xfrm>
          <a:prstGeom prst="rect">
            <a:avLst/>
          </a:prstGeom>
        </p:spPr>
      </p:pic>
      <p:pic>
        <p:nvPicPr>
          <p:cNvPr id="18" name="Imagem 17" descr="Uma imagem contendo Logotipo&#10;&#10;Descrição gerada automaticamente">
            <a:extLst>
              <a:ext uri="{FF2B5EF4-FFF2-40B4-BE49-F238E27FC236}">
                <a16:creationId xmlns:a16="http://schemas.microsoft.com/office/drawing/2014/main" id="{5267AA02-A120-D2D0-2FB3-97FFEC7E5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673" y="6122443"/>
            <a:ext cx="1938654" cy="53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136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56</Words>
  <Application>Microsoft Office PowerPoint</Application>
  <PresentationFormat>Widescreen</PresentationFormat>
  <Paragraphs>19</Paragraphs>
  <Slides>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do Office</vt:lpstr>
      <vt:lpstr>Título do Trabalho</vt:lpstr>
      <vt:lpstr>Apresentação do PowerPoint</vt:lpstr>
      <vt:lpstr>Título da Seção</vt:lpstr>
      <vt:lpstr>Apresentação do PowerPoint</vt:lpstr>
      <vt:lpstr>Título da Seção</vt:lpstr>
      <vt:lpstr>Título da Seção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Edgard Afonso Lamounier Junior</dc:creator>
  <cp:lastModifiedBy>CallidusUser</cp:lastModifiedBy>
  <cp:revision>19</cp:revision>
  <dcterms:created xsi:type="dcterms:W3CDTF">2024-06-26T18:59:14Z</dcterms:created>
  <dcterms:modified xsi:type="dcterms:W3CDTF">2024-09-17T18:28:28Z</dcterms:modified>
</cp:coreProperties>
</file>